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Access </a:t>
            </a:r>
            <a:r>
              <a:rPr lang="en-US" dirty="0" err="1" smtClean="0"/>
              <a:t>Stencyl</a:t>
            </a:r>
            <a:r>
              <a:rPr lang="en-US" dirty="0" smtClean="0"/>
              <a:t> </a:t>
            </a:r>
            <a:r>
              <a:rPr lang="en-US" smtClean="0"/>
              <a:t>Crash Course 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Cooper Anderson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0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lower left hand side type “</a:t>
            </a:r>
            <a:r>
              <a:rPr lang="en-US" dirty="0" err="1" smtClean="0"/>
              <a:t>Stencyl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92" y="1930400"/>
            <a:ext cx="6981523" cy="43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" y="216568"/>
            <a:ext cx="7456371" cy="466023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467599" y="2213811"/>
            <a:ext cx="2759243" cy="2264984"/>
          </a:xfrm>
          <a:prstGeom prst="wedgeEllipseCallout">
            <a:avLst>
              <a:gd name="adj1" fmla="val -49791"/>
              <a:gd name="adj2" fmla="val 67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should now be on this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you on the stencil page click </a:t>
            </a:r>
            <a:r>
              <a:rPr lang="en-US" dirty="0" err="1" smtClean="0"/>
              <a:t>Stencylpedia</a:t>
            </a:r>
            <a:r>
              <a:rPr lang="en-US" dirty="0" smtClean="0"/>
              <a:t> on the top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58587"/>
            <a:ext cx="780355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2" y="449179"/>
            <a:ext cx="1628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Click begin on Crash Courses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4" y="1467852"/>
            <a:ext cx="4337784" cy="271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2126" y="449179"/>
            <a:ext cx="182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click Create New Game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824" y="1724525"/>
            <a:ext cx="5364482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74" y="393032"/>
            <a:ext cx="385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Click on Create New Game Scroll down to Download The Crash Course Kit and click on the link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1657349"/>
            <a:ext cx="6288505" cy="39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31" y="288758"/>
            <a:ext cx="7700208" cy="481263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5854914" y="4197764"/>
            <a:ext cx="1617955" cy="1328287"/>
          </a:xfrm>
          <a:prstGeom prst="wedgeRectCallout">
            <a:avLst>
              <a:gd name="adj1" fmla="val -103466"/>
              <a:gd name="adj2" fmla="val -57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1: Don't </a:t>
            </a:r>
            <a:r>
              <a:rPr lang="en-US" dirty="0" smtClean="0"/>
              <a:t>click open.  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 rot="16200000" flipH="1">
            <a:off x="2101518" y="4772527"/>
            <a:ext cx="1179095" cy="2446417"/>
          </a:xfrm>
          <a:prstGeom prst="wedgeRectCallout">
            <a:avLst>
              <a:gd name="adj1" fmla="val -83475"/>
              <a:gd name="adj2" fmla="val 25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2126" y="5526051"/>
            <a:ext cx="217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Go </a:t>
            </a:r>
            <a:r>
              <a:rPr lang="en-US" dirty="0" smtClean="0"/>
              <a:t>to File, Then Click Downloads.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3657600" y="104274"/>
            <a:ext cx="2093495" cy="1142037"/>
          </a:xfrm>
          <a:prstGeom prst="wedgeEllipseCallout">
            <a:avLst>
              <a:gd name="adj1" fmla="val -18917"/>
              <a:gd name="adj2" fmla="val 56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Crash Course Kit will be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4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4169"/>
            <a:ext cx="7071358" cy="4419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589" y="4836695"/>
            <a:ext cx="626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you are going to click and drag your kit into the Blank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2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5" y="-1"/>
            <a:ext cx="7584709" cy="4740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337" y="5069305"/>
            <a:ext cx="586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 you will look at My Projects, </a:t>
            </a:r>
            <a:r>
              <a:rPr lang="en-US" smtClean="0"/>
              <a:t>Then Click on Kits.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838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123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How To Access Stencyl Crash Course Kit</vt:lpstr>
      <vt:lpstr>On the lower left hand side type “Stencyl”</vt:lpstr>
      <vt:lpstr>PowerPoint Presentation</vt:lpstr>
      <vt:lpstr>Once you on the stencil page click Stencylpedia on the top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Stencyl</dc:title>
  <dc:creator>Cooper Anderson</dc:creator>
  <cp:lastModifiedBy>Einstein</cp:lastModifiedBy>
  <cp:revision>7</cp:revision>
  <dcterms:created xsi:type="dcterms:W3CDTF">2018-09-10T14:54:09Z</dcterms:created>
  <dcterms:modified xsi:type="dcterms:W3CDTF">2018-09-11T20:18:17Z</dcterms:modified>
</cp:coreProperties>
</file>